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ad36edc3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ad36edc3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28954"/>
            <a:ext cx="9144003" cy="1687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28954"/>
            <a:ext cx="9144003" cy="1687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