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13ad36edc37_0_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13ad36edc37_0_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jp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56" name="Google Shape;56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1728954"/>
            <a:ext cx="9144003" cy="168771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2" name="Google Shape;62;p1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pic>
        <p:nvPicPr>
          <p:cNvPr id="63" name="Google Shape;63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1728954"/>
            <a:ext cx="9144003" cy="168771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